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6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9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C091-725F-4BE1-8CA2-FDA733ED77F1}" type="datetimeFigureOut">
              <a:rPr lang="en-AU" smtClean="0"/>
              <a:t>9/10/2011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4784C-F067-4CAD-BCDB-3DBFB1AF018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C091-725F-4BE1-8CA2-FDA733ED77F1}" type="datetimeFigureOut">
              <a:rPr lang="en-AU" smtClean="0"/>
              <a:t>9/10/2011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4784C-F067-4CAD-BCDB-3DBFB1AF018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C091-725F-4BE1-8CA2-FDA733ED77F1}" type="datetimeFigureOut">
              <a:rPr lang="en-AU" smtClean="0"/>
              <a:t>9/10/2011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4784C-F067-4CAD-BCDB-3DBFB1AF018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C091-725F-4BE1-8CA2-FDA733ED77F1}" type="datetimeFigureOut">
              <a:rPr lang="en-AU" smtClean="0"/>
              <a:t>9/10/2011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4784C-F067-4CAD-BCDB-3DBFB1AF018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C091-725F-4BE1-8CA2-FDA733ED77F1}" type="datetimeFigureOut">
              <a:rPr lang="en-AU" smtClean="0"/>
              <a:t>9/10/2011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4784C-F067-4CAD-BCDB-3DBFB1AF018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C091-725F-4BE1-8CA2-FDA733ED77F1}" type="datetimeFigureOut">
              <a:rPr lang="en-AU" smtClean="0"/>
              <a:t>9/10/2011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4784C-F067-4CAD-BCDB-3DBFB1AF018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C091-725F-4BE1-8CA2-FDA733ED77F1}" type="datetimeFigureOut">
              <a:rPr lang="en-AU" smtClean="0"/>
              <a:t>9/10/2011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4784C-F067-4CAD-BCDB-3DBFB1AF018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C091-725F-4BE1-8CA2-FDA733ED77F1}" type="datetimeFigureOut">
              <a:rPr lang="en-AU" smtClean="0"/>
              <a:t>9/10/2011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4784C-F067-4CAD-BCDB-3DBFB1AF018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C091-725F-4BE1-8CA2-FDA733ED77F1}" type="datetimeFigureOut">
              <a:rPr lang="en-AU" smtClean="0"/>
              <a:t>9/10/2011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4784C-F067-4CAD-BCDB-3DBFB1AF018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C091-725F-4BE1-8CA2-FDA733ED77F1}" type="datetimeFigureOut">
              <a:rPr lang="en-AU" smtClean="0"/>
              <a:t>9/10/2011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4784C-F067-4CAD-BCDB-3DBFB1AF018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C091-725F-4BE1-8CA2-FDA733ED77F1}" type="datetimeFigureOut">
              <a:rPr lang="en-AU" smtClean="0"/>
              <a:t>9/10/2011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4784C-F067-4CAD-BCDB-3DBFB1AF018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4C091-725F-4BE1-8CA2-FDA733ED77F1}" type="datetimeFigureOut">
              <a:rPr lang="en-AU" smtClean="0"/>
              <a:t>9/10/2011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4784C-F067-4CAD-BCDB-3DBFB1AF0182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52536" y="404664"/>
            <a:ext cx="7772400" cy="1470025"/>
          </a:xfrm>
        </p:spPr>
        <p:txBody>
          <a:bodyPr>
            <a:normAutofit/>
          </a:bodyPr>
          <a:lstStyle/>
          <a:p>
            <a:r>
              <a:rPr lang="en-AU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Andy Warhol</a:t>
            </a:r>
            <a:endParaRPr lang="en-AU" sz="60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1700808"/>
            <a:ext cx="5616624" cy="1752600"/>
          </a:xfrm>
        </p:spPr>
        <p:txBody>
          <a:bodyPr>
            <a:normAutofit/>
          </a:bodyPr>
          <a:lstStyle/>
          <a:p>
            <a:pPr algn="l"/>
            <a:r>
              <a:rPr lang="en-AU" sz="2800" dirty="0" smtClean="0">
                <a:solidFill>
                  <a:srgbClr val="002060"/>
                </a:solidFill>
              </a:rPr>
              <a:t>Andy Warhol is famous for his pictures of superstars, but he painted bottles and cans too</a:t>
            </a:r>
            <a:endParaRPr lang="en-AU" sz="2800" dirty="0">
              <a:solidFill>
                <a:srgbClr val="002060"/>
              </a:solidFill>
            </a:endParaRPr>
          </a:p>
        </p:txBody>
      </p:sp>
      <p:pic>
        <p:nvPicPr>
          <p:cNvPr id="11266" name="Picture 2" descr="http://2.bp.blogspot.com/_4LOpf2qdXbs/TFxDQhwt2CI/AAAAAAAAAIU/xSlVwxll3Jo/s1600/andy-warhol-marilyn-monro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284984"/>
            <a:ext cx="3221878" cy="3238068"/>
          </a:xfrm>
          <a:prstGeom prst="rect">
            <a:avLst/>
          </a:prstGeom>
          <a:noFill/>
        </p:spPr>
      </p:pic>
      <p:pic>
        <p:nvPicPr>
          <p:cNvPr id="11268" name="Picture 4" descr="http://www.globegallery.co.uk/gallery2/d/1477-1/Andy+Warho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32656"/>
            <a:ext cx="2664296" cy="2896893"/>
          </a:xfrm>
          <a:prstGeom prst="rect">
            <a:avLst/>
          </a:prstGeom>
          <a:noFill/>
        </p:spPr>
      </p:pic>
      <p:pic>
        <p:nvPicPr>
          <p:cNvPr id="7" name="Picture 4" descr="http://c4gallery.com/artist/database/andy-warhol/andy-warhol-soupc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005064"/>
            <a:ext cx="1511079" cy="2265061"/>
          </a:xfrm>
          <a:prstGeom prst="rect">
            <a:avLst/>
          </a:prstGeom>
          <a:noFill/>
        </p:spPr>
      </p:pic>
      <p:pic>
        <p:nvPicPr>
          <p:cNvPr id="8" name="Picture 4" descr="http://c4gallery.com/artist/database/andy-warhol/andy-warhol-soupc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005064"/>
            <a:ext cx="1511079" cy="22650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ts2.mm.bing.net/images/thumbnail.aspx?q=1295249650677&amp;id=f11100ad4623f00d967f2ab7c2bab38c&amp;url=http%3a%2f%2fwww.agisoft.it%2fArte%2f5%2fp%2fbg%2fp5f12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2736304" cy="2243770"/>
          </a:xfrm>
          <a:prstGeom prst="rect">
            <a:avLst/>
          </a:prstGeom>
          <a:noFill/>
        </p:spPr>
      </p:pic>
      <p:pic>
        <p:nvPicPr>
          <p:cNvPr id="21508" name="Picture 4" descr="http://ts2.mm.bing.net/images/thumbnail.aspx?q=1204332531461&amp;id=f6956e966a4afcb2f32d04bde046f7e5&amp;url=http%3a%2f%2fwww.creativethriftshop.com%2fExhibition%2f2010htm%2fInstall_2010%2f15MinutesOfFame%2fWarhol9-u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284984"/>
            <a:ext cx="2857500" cy="2857500"/>
          </a:xfrm>
          <a:prstGeom prst="rect">
            <a:avLst/>
          </a:prstGeom>
          <a:noFill/>
        </p:spPr>
      </p:pic>
      <p:pic>
        <p:nvPicPr>
          <p:cNvPr id="21510" name="Picture 6" descr="http://ts1.mm.bing.net/images/thumbnail.aspx?q=1185886115968&amp;id=f43b932e3dec576c765848fd8082147a&amp;url=http%3a%2f%2fandywarholgallery.com%2fimages%2fw211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052736"/>
            <a:ext cx="3053833" cy="3865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117693"/>
            <a:ext cx="631904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</a:t>
            </a:r>
          </a:p>
          <a:p>
            <a:pPr algn="ctr"/>
            <a:r>
              <a:rPr 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</a:t>
            </a:r>
          </a:p>
        </p:txBody>
      </p:sp>
      <p:sp>
        <p:nvSpPr>
          <p:cNvPr id="3" name="Rectangle 2"/>
          <p:cNvSpPr/>
          <p:nvPr/>
        </p:nvSpPr>
        <p:spPr>
          <a:xfrm>
            <a:off x="3131840" y="0"/>
            <a:ext cx="790601" cy="75713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J</a:t>
            </a:r>
          </a:p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</a:t>
            </a:r>
          </a:p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</a:t>
            </a:r>
          </a:p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</a:t>
            </a:r>
          </a:p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</a:t>
            </a:r>
          </a:p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</a:t>
            </a:r>
          </a:p>
          <a:p>
            <a:pPr algn="ctr"/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</a:t>
            </a:r>
            <a:endParaRPr lang="en-US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372200" y="0"/>
            <a:ext cx="813043" cy="75713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Q</a:t>
            </a:r>
          </a:p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R</a:t>
            </a:r>
          </a:p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</a:t>
            </a:r>
          </a:p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</a:t>
            </a:r>
          </a:p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U</a:t>
            </a:r>
          </a:p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V</a:t>
            </a:r>
          </a:p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</a:t>
            </a:r>
          </a:p>
          <a:p>
            <a:pPr algn="ctr"/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X</a:t>
            </a:r>
            <a:endParaRPr lang="en-US" sz="5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ny-image0.etsy.com/il_fullxfull.1065050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76672"/>
            <a:ext cx="4608512" cy="57606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620688"/>
            <a:ext cx="363589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/>
              <a:t>Andy </a:t>
            </a:r>
            <a:r>
              <a:rPr lang="en-AU" sz="2400" dirty="0" err="1" smtClean="0"/>
              <a:t>Warhole</a:t>
            </a:r>
            <a:r>
              <a:rPr lang="en-AU" sz="2400" dirty="0" smtClean="0"/>
              <a:t> was born</a:t>
            </a:r>
          </a:p>
          <a:p>
            <a:r>
              <a:rPr lang="en-AU" sz="2400" dirty="0" smtClean="0"/>
              <a:t>In Pittsburgh, USA in 1928.</a:t>
            </a:r>
          </a:p>
          <a:p>
            <a:endParaRPr lang="en-AU" sz="2400" dirty="0"/>
          </a:p>
          <a:p>
            <a:r>
              <a:rPr lang="en-AU" sz="2400" dirty="0" smtClean="0"/>
              <a:t>He studied art and moved</a:t>
            </a:r>
          </a:p>
          <a:p>
            <a:r>
              <a:rPr lang="en-AU" sz="2400" dirty="0" smtClean="0"/>
              <a:t>To New York where he got</a:t>
            </a:r>
            <a:r>
              <a:rPr lang="en-AU" sz="2400" dirty="0"/>
              <a:t> </a:t>
            </a:r>
            <a:r>
              <a:rPr lang="en-AU" sz="2400" dirty="0" smtClean="0"/>
              <a:t>plenty of work doing drawings for advertisements and fashion magazines.</a:t>
            </a:r>
          </a:p>
          <a:p>
            <a:endParaRPr lang="en-AU" sz="2400" dirty="0"/>
          </a:p>
          <a:p>
            <a:r>
              <a:rPr lang="en-AU" sz="2400" dirty="0" smtClean="0"/>
              <a:t>His painting style is called...</a:t>
            </a:r>
          </a:p>
        </p:txBody>
      </p:sp>
      <p:sp>
        <p:nvSpPr>
          <p:cNvPr id="7" name="Rectangle 6"/>
          <p:cNvSpPr/>
          <p:nvPr/>
        </p:nvSpPr>
        <p:spPr>
          <a:xfrm>
            <a:off x="467544" y="4869160"/>
            <a:ext cx="26930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Pop Art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5949280"/>
            <a:ext cx="2617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‘pop’ is short for ‘popular’</a:t>
            </a:r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justtheo.com/wp-content/uploads/2009/06/the_velvet_underground_andy_warhol_fro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564904"/>
            <a:ext cx="3914775" cy="3914775"/>
          </a:xfrm>
          <a:prstGeom prst="rect">
            <a:avLst/>
          </a:prstGeom>
          <a:noFill/>
        </p:spPr>
      </p:pic>
      <p:pic>
        <p:nvPicPr>
          <p:cNvPr id="16388" name="Picture 4" descr="http://c4gallery.com/artist/database/andy-warhol/andy-warhol-soupc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04664"/>
            <a:ext cx="3096344" cy="46413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476672"/>
            <a:ext cx="39604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/>
              <a:t>Pop artists paint </a:t>
            </a:r>
            <a:r>
              <a:rPr lang="en-AU" sz="3200" dirty="0" smtClean="0">
                <a:solidFill>
                  <a:srgbClr val="FF0000"/>
                </a:solidFill>
              </a:rPr>
              <a:t>BRIGHT</a:t>
            </a:r>
            <a:r>
              <a:rPr lang="en-AU" sz="3200" dirty="0" smtClean="0"/>
              <a:t> everyday objects that everyone can recognise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4048" y="5157192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Warhol loved the simple patterns and pictures on ads and labels. The tomato soup can is one of his most famous pictures.</a:t>
            </a:r>
            <a:endParaRPr lang="en-A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www.upscalehype.com/wp-content/uploads/2009/08/Michael-Jackson-by-Andy-Warho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861048"/>
            <a:ext cx="2232248" cy="25698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476672"/>
            <a:ext cx="39604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/>
              <a:t>Warhol was very interested in famous people. He used photographs of stars like Marilyn Monroe, Elvis and Michael Jackson and repeated the pictures lots of time in vivid, bright, colours. </a:t>
            </a:r>
          </a:p>
        </p:txBody>
      </p:sp>
      <p:pic>
        <p:nvPicPr>
          <p:cNvPr id="6" name="Picture 2" descr="http://2.bp.blogspot.com/_4LOpf2qdXbs/TFxDQhwt2CI/AAAAAAAAAIU/xSlVwxll3Jo/s1600/andy-warhol-marilyn-monro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88640"/>
            <a:ext cx="3221878" cy="323806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940152" y="6488668"/>
            <a:ext cx="2464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Michael Jackson (singer)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5292080" y="3501008"/>
            <a:ext cx="2563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Marilyn Monroe (actress)</a:t>
            </a:r>
            <a:endParaRPr lang="en-A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josephklevenefineartltd.com/AndyWarholZeb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3971925" cy="3914775"/>
          </a:xfrm>
          <a:prstGeom prst="rect">
            <a:avLst/>
          </a:prstGeom>
          <a:noFill/>
        </p:spPr>
      </p:pic>
      <p:pic>
        <p:nvPicPr>
          <p:cNvPr id="4" name="Picture 4" descr="http://darthblender.com/wp-content/uploads/2011/03/Coca-Cola-Art_Andy-Warhol_Cow_Wallpap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908720"/>
            <a:ext cx="3343275" cy="39147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764704"/>
            <a:ext cx="4281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dirty="0" smtClean="0"/>
              <a:t>He also liked to use animals </a:t>
            </a:r>
            <a:endParaRPr lang="en-AU" sz="2800" dirty="0"/>
          </a:p>
        </p:txBody>
      </p:sp>
      <p:sp>
        <p:nvSpPr>
          <p:cNvPr id="6" name="Rectangle 5"/>
          <p:cNvSpPr/>
          <p:nvPr/>
        </p:nvSpPr>
        <p:spPr>
          <a:xfrm>
            <a:off x="489155" y="5661248"/>
            <a:ext cx="42572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Bright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colours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5013176"/>
            <a:ext cx="2599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/>
              <a:t>Repeated design</a:t>
            </a:r>
            <a:endParaRPr lang="en-A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harrytanphoto.files.wordpress.com/2011/05/mg_5809andywarholw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8169561" cy="519350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71600" y="5589240"/>
            <a:ext cx="73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/>
              <a:t>Warhol repeats the design using a technique called printing. </a:t>
            </a:r>
            <a:endParaRPr lang="en-A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156176" y="548681"/>
            <a:ext cx="298782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These flowers</a:t>
            </a:r>
          </a:p>
          <a:p>
            <a:pPr algn="ctr"/>
            <a:r>
              <a:rPr lang="en-US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Are silk screen prints </a:t>
            </a:r>
          </a:p>
          <a:p>
            <a:pPr algn="ctr"/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pic>
        <p:nvPicPr>
          <p:cNvPr id="4" name="Picture 4" descr="http://ts2.mm.bing.net/images/thumbnail.aspx?q=1204332531461&amp;id=f6956e966a4afcb2f32d04bde046f7e5&amp;url=http%3a%2f%2fwww.creativethriftshop.com%2fExhibition%2f2010htm%2fInstall_2010%2f15MinutesOfFame%2fWarhol9-u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5544616" cy="554461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588224" y="4869160"/>
            <a:ext cx="23762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Stencils are made for each colours on framed sheets of silk. The ink is then pulled across and transferred onto the canvas</a:t>
            </a:r>
            <a:endParaRPr lang="en-A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ts3.mm.bing.net/images/thumbnail.aspx?q=1202750623534&amp;id=a9afc9988f94c8b645a65bb8b41c8a1f&amp;url=http%3a%2f%2fwww.artcyclopedia.com%2fmasterscans%2fandy-warhol-knives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2247900" cy="2857500"/>
          </a:xfrm>
          <a:prstGeom prst="rect">
            <a:avLst/>
          </a:prstGeom>
          <a:noFill/>
        </p:spPr>
      </p:pic>
      <p:pic>
        <p:nvPicPr>
          <p:cNvPr id="19460" name="Picture 4" descr="http://artinvestment.ru/content/download/news/20080722_andy_warhol_mickey_%20mou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32656"/>
            <a:ext cx="4211960" cy="4207555"/>
          </a:xfrm>
          <a:prstGeom prst="rect">
            <a:avLst/>
          </a:prstGeom>
          <a:noFill/>
        </p:spPr>
      </p:pic>
      <p:pic>
        <p:nvPicPr>
          <p:cNvPr id="19464" name="Picture 8" descr="http://ts4.mm.bing.net/images/thumbnail.aspx?q=1308574888723&amp;id=cd5e03f97fc9e94beaa4ae94530cc09d&amp;url=http%3a%2f%2fwww.leninimports.com%2fandy_warhol_gallery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501008"/>
            <a:ext cx="2857500" cy="26955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65119" y="5013176"/>
            <a:ext cx="527888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dirty="0" smtClean="0"/>
              <a:t>He used photography and drawing </a:t>
            </a:r>
          </a:p>
          <a:p>
            <a:r>
              <a:rPr lang="en-AU" sz="2800" dirty="0" smtClean="0"/>
              <a:t>to capture popular and everyday</a:t>
            </a:r>
          </a:p>
          <a:p>
            <a:r>
              <a:rPr lang="en-AU" sz="2800" dirty="0" smtClean="0"/>
              <a:t>Images.</a:t>
            </a:r>
            <a:endParaRPr lang="en-A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gooddeedaday.files.wordpress.com/2009/12/18_warhol_-_four_colored_campbells_soup_c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062"/>
            <a:ext cx="4968552" cy="6828938"/>
          </a:xfrm>
          <a:prstGeom prst="rect">
            <a:avLst/>
          </a:prstGeom>
          <a:noFill/>
        </p:spPr>
      </p:pic>
      <p:pic>
        <p:nvPicPr>
          <p:cNvPr id="20482" name="Picture 2" descr="http://ts4.mm.bing.net/images/thumbnail.aspx?q=1191483280375&amp;id=a4104ec8b08bdf5f9edc493f6b2e68f9&amp;url=http%3a%2f%2fbrightspark-consulting.com%2fblog%2fwp-content%2fuploads%2f2008%2f12%2faideen-bodkin-warho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76672"/>
            <a:ext cx="2009775" cy="2857500"/>
          </a:xfrm>
          <a:prstGeom prst="rect">
            <a:avLst/>
          </a:prstGeom>
          <a:noFill/>
        </p:spPr>
      </p:pic>
      <p:pic>
        <p:nvPicPr>
          <p:cNvPr id="20484" name="Picture 4" descr="http://ts4.mm.bing.net/images/thumbnail.aspx?q=1294176756351&amp;id=edf365df976525c91df19ec4d99ed124&amp;url=http%3a%2f%2fwww.warhol.org%2fuploadedImages%2fWarhol_Site%2fWarhol%2fContent%2fWarhol_Artwork%2f1998.1.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645024"/>
            <a:ext cx="28194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233</Words>
  <Application>Microsoft Office PowerPoint</Application>
  <PresentationFormat>On-screen Show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Andy Warhol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Andy Warhol</dc:title>
  <dc:creator>Sarah Garsia</dc:creator>
  <cp:lastModifiedBy>Sarah Garsia</cp:lastModifiedBy>
  <cp:revision>7</cp:revision>
  <dcterms:created xsi:type="dcterms:W3CDTF">2011-10-09T04:07:27Z</dcterms:created>
  <dcterms:modified xsi:type="dcterms:W3CDTF">2011-10-09T06:06:02Z</dcterms:modified>
</cp:coreProperties>
</file>